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Calibri" panose="020F0502020204030204" pitchFamily="34" charset="0"/>
      <p:regular r:id="rId6"/>
      <p:bold r:id="rId7"/>
      <p:italic r:id="rId8"/>
      <p:boldItalic r:id="rId9"/>
    </p:embeddedFont>
    <p:embeddedFont>
      <p:font typeface="Noto Sans" panose="020B0502040504020204" pitchFamily="34"/>
      <p:regular r:id="rId10"/>
      <p:bold r:id="rId11"/>
      <p:italic r:id="rId12"/>
      <p:boldItalic r:id="rId13"/>
    </p:embeddedFont>
    <p:embeddedFont>
      <p:font typeface="游ゴシック" panose="020B0400000000000000" pitchFamily="50" charset="-128"/>
      <p:regular r:id="rId14"/>
      <p:bold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7C"/>
    <a:srgbClr val="558ED5"/>
    <a:srgbClr val="00B050"/>
    <a:srgbClr val="FFFF00"/>
    <a:srgbClr val="C0504D"/>
    <a:srgbClr val="7F7F7F"/>
    <a:srgbClr val="984807"/>
    <a:srgbClr val="E57709"/>
    <a:srgbClr val="D36E09"/>
    <a:srgbClr val="E778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189" dt="2019-05-07T03:08:25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92" autoAdjust="0"/>
    <p:restoredTop sz="91049" autoAdjust="0"/>
  </p:normalViewPr>
  <p:slideViewPr>
    <p:cSldViewPr snapToGrid="0">
      <p:cViewPr varScale="1">
        <p:scale>
          <a:sx n="93" d="100"/>
          <a:sy n="93" d="100"/>
        </p:scale>
        <p:origin x="77" y="5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7T03:08:25.591" v="460" actId="207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7T03:07:41.261" v="457" actId="207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7T03:04:50.820" v="446" actId="12789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45" creationId="{F5A0F08D-2D7A-4AD0-922F-70EF53474D20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49" creationId="{83F5D62A-ADAE-4D4C-B732-B28DF72E5A7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5" creationId="{D899B455-23D6-4CA8-AC70-7603C174CEAA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6" creationId="{A7633E8C-A6CE-45A2-BA7B-80A8B1AEE99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7" creationId="{61254FA6-1F87-4416-84D7-95B76F0A473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8" creationId="{6D4BA041-437C-4791-99A6-94C7DEDC1686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9" creationId="{D9509F4D-5696-4C70-AA7E-0EDBD77A2DA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1" creationId="{C63C91CD-CFE7-4723-B7E9-0DCBDB252BA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2" creationId="{B6D5D2DC-7C5E-4FF4-BE81-EE392A4A28B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3" creationId="{23C886A5-C2C4-4A7A-90C3-7917365C1D5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64" creationId="{81F23D32-AAF3-4D29-875F-DA5C77C691E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5" creationId="{131C7FBD-123E-4351-B965-002995CE9F29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65" creationId="{DA2BAE97-D8A4-4056-8293-7509D753BD7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6" creationId="{242941F2-EF39-481C-AFC3-7A28EC26605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7" creationId="{2E3DFE92-465C-4FD3-AE2A-BBB98EDC98E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8" creationId="{8F188404-20B6-4659-9B2C-9650AF806537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1" creationId="{268D27D2-B9CB-4519-9078-B70178D376F3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2" creationId="{08A6A49B-1E8B-4E7B-820A-79ACC2A849E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2" creationId="{A9380E7C-4BB5-458D-88F6-1DE0CE4A0AC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3" creationId="{609D06E3-6CC3-4839-9BFD-79823EE176F0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3" creationId="{6ECD7522-F9D4-433F-B7C9-AAC7B282F14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4" creationId="{30C8D4D8-5F11-4645-B3E2-65BE191F10C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4" creationId="{A735584A-781A-41E2-BD74-C0785FD9F8D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5" creationId="{C0C4E70D-39D9-43D7-A908-5DA0DEB011B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5" creationId="{FACE689E-6FEC-4C44-A57D-771A7F54873E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6" creationId="{5FBC70F7-D692-4E26-B984-343BD6DFA74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7" creationId="{CA4B90E3-0140-4F01-AF14-39E12D1C3A2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8" creationId="{3B7B8B39-491D-4C72-9185-F2B494FC350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9" creationId="{5F571BDB-AB15-431A-B3A4-1E8AAD303ADF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80" creationId="{726E1A0B-2277-4508-967A-06A82E0B7B7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0" creationId="{9948E1C6-548F-4AE7-AF1E-8295382B2F6B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1" creationId="{6BA9BB75-7EAD-4EA6-964F-C23E65143EDD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1" creationId="{CE9E4AE4-0192-4154-A1B3-B0E029DA23C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2" creationId="{112021A4-E215-415F-AE72-35547B35B49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3" creationId="{98AB445A-D814-48A4-A841-330A48A0D07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4" creationId="{26E3128D-B964-43EF-B019-30DA3A1BA8C1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7" creationId="{0D42BC8A-0A55-41DC-A3DE-5B47531327EE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8" creationId="{ABCA42CA-DD0C-42FC-B60F-EEC027F394F7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9" creationId="{2D4D3380-4A4F-4882-9B1F-7D7D7C9E5EFF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0" creationId="{58EFD989-1493-485D-9FED-BA2FCE16B4EA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1" creationId="{A98E7061-185B-4C63-83C5-254468572D27}"/>
          </ac:spMkLst>
        </pc:spChg>
        <pc:spChg chg="mod">
          <ac:chgData name="東村邦彦 / TOUMURA，KUNIHIKO" userId="aa80352f-8581-4c8d-8917-6e2824d17308" providerId="ADAL" clId="{CA4B4732-C2ED-4AB2-91A9-672B8972435B}" dt="2019-05-07T02:53:17.488" v="394" actId="2085"/>
          <ac:spMkLst>
            <pc:docMk/>
            <pc:sldMk cId="1894495141" sldId="268"/>
            <ac:spMk id="94" creationId="{1A8BD247-79BE-4FBF-ACB1-9381BFDB5F09}"/>
          </ac:spMkLst>
        </pc:spChg>
        <pc:spChg chg="add del mod">
          <ac:chgData name="東村邦彦 / TOUMURA，KUNIHIKO" userId="aa80352f-8581-4c8d-8917-6e2824d17308" providerId="ADAL" clId="{CA4B4732-C2ED-4AB2-91A9-672B8972435B}" dt="2019-05-07T03:04:12.602" v="442" actId="478"/>
          <ac:spMkLst>
            <pc:docMk/>
            <pc:sldMk cId="1894495141" sldId="268"/>
            <ac:spMk id="96" creationId="{EF0AF3ED-56AB-457F-BD44-B1470F5BE451}"/>
          </ac:spMkLst>
        </pc:spChg>
        <pc:spChg chg="add del mod ord">
          <ac:chgData name="東村邦彦 / TOUMURA，KUNIHIKO" userId="aa80352f-8581-4c8d-8917-6e2824d17308" providerId="ADAL" clId="{CA4B4732-C2ED-4AB2-91A9-672B8972435B}" dt="2019-05-07T02:54:36.988" v="403" actId="478"/>
          <ac:spMkLst>
            <pc:docMk/>
            <pc:sldMk cId="1894495141" sldId="268"/>
            <ac:spMk id="97" creationId="{A80D8D50-DBFF-4EAF-B1F9-9822DB60DFB1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99" creationId="{8BF3124D-C0B0-4721-A36B-0C3900986FB9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100" creationId="{F8729B31-1845-4BF6-9ECD-9EE83926961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103" creationId="{54581AC0-98C4-415E-BFDE-60161320557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1:36.520" v="376"/>
          <ac:spMkLst>
            <pc:docMk/>
            <pc:sldMk cId="1894495141" sldId="268"/>
            <ac:spMk id="104" creationId="{91B78C13-C7E5-4AC0-A9D9-8986867BC2E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6" creationId="{279C7F7C-2471-4C84-9B0D-5FBB75D811C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7" creationId="{7EECEEAE-8162-48B0-AA65-CA03302C4FE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8" creationId="{C6BC1518-1433-4F26-9289-121AFEDCA21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9" creationId="{20E92554-14DD-40AA-B098-9F7DEBAD748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0" creationId="{69B03ABE-FD3B-4AC0-99F4-074B0DFCC48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1" creationId="{85DA2E8A-7B4B-4A92-8DC8-D8D92AC7653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2" creationId="{243D396D-EEF3-4F5B-B7FD-4A6A45979BD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4" creationId="{C53E5012-007E-4556-BEC9-B6DA0F63A29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5" creationId="{93CA5A9E-4EAD-4E8F-992E-E23473691621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6" creationId="{74E29918-23A0-47D0-8E70-19F03FE3B31B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7" creationId="{12E564D7-D38A-431A-A1C9-5091CD482421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19" creationId="{D3ED5BFE-7130-452A-92DF-2AE8A0D35C9C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20" creationId="{C7741A3A-2FD4-4F1B-AB11-CC2A8C28735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1" creationId="{488B9285-8692-49A8-A779-620CF122E0E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2" creationId="{FC02770C-FD2B-4C50-A50E-4A4BB685699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3" creationId="{4F136876-35AF-46AD-B36C-E816080AE1A8}"/>
          </ac:spMkLst>
        </pc:spChg>
        <pc:spChg chg="add del mod">
          <ac:chgData name="東村邦彦 / TOUMURA，KUNIHIKO" userId="aa80352f-8581-4c8d-8917-6e2824d17308" providerId="ADAL" clId="{CA4B4732-C2ED-4AB2-91A9-672B8972435B}" dt="2019-05-06T11:27:06.065" v="279" actId="478"/>
          <ac:spMkLst>
            <pc:docMk/>
            <pc:sldMk cId="1894495141" sldId="268"/>
            <ac:spMk id="124" creationId="{D781E7EA-5EFB-4FFC-95E4-4F78A4444E03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5" creationId="{2CB1432C-C19B-421F-9789-25134AE3B0F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6" creationId="{E089673E-1135-4648-A418-A4933A17666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7" creationId="{37A3C6CA-DFAA-4307-836E-8205BF1A1AB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8" creationId="{724A53FB-F9D1-4CCC-A8AA-4C989E06271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9" creationId="{CEE04649-8BB4-43BD-9C7E-1C21C62CF4B8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0" creationId="{1145D63F-A28D-4A30-A478-E0BCF2A207D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1" creationId="{45B8E928-5230-47D2-B2E9-9F0EEFC80F0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2" creationId="{6DDEF424-CF48-4ED4-B66A-8B3555539FB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3" creationId="{CC2EB950-B27C-4FA9-99DA-BF170A38B10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5" creationId="{AAEC883D-9848-4BBC-886E-B7C675C64A7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6" creationId="{A3CEC8D6-396F-44C7-A90B-94EC2E0324E8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7" creationId="{BCC2C12D-CE24-430C-BE6E-95CA3B88391F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0" creationId="{245579F6-E3E8-431F-872E-67D4DCD7767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2" creationId="{519DB2B3-EA30-42F5-8ED7-6ABA55B030E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3" creationId="{7B94D5A7-6F8B-4281-969D-6E7A325EC0B2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4" creationId="{4DB80EE3-4AB5-47B2-A011-92C973C8D204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5" creationId="{FCB6793E-F743-4A21-91D7-8B43E9C8C85E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6" creationId="{CD051231-8CA9-4993-8F70-7D849E224AF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8" creationId="{088786DF-E058-46E6-AB4E-4C5C15F897F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9" creationId="{751F4A34-21A2-496F-8FCF-C02F9F3F6CB9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0" creationId="{1DF8282B-B6D4-4BE2-9E78-2DFC5E25E75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1" creationId="{112E603C-8C8B-41B7-BCCE-6FC5B436453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52" creationId="{EFA1D02E-618B-420A-9ACB-8F534CE086D2}"/>
          </ac:spMkLst>
        </pc:spChg>
        <pc:spChg chg="add del mod">
          <ac:chgData name="東村邦彦 / TOUMURA，KUNIHIKO" userId="aa80352f-8581-4c8d-8917-6e2824d17308" providerId="ADAL" clId="{CA4B4732-C2ED-4AB2-91A9-672B8972435B}" dt="2019-05-06T11:22:51.700" v="215" actId="478"/>
          <ac:spMkLst>
            <pc:docMk/>
            <pc:sldMk cId="1894495141" sldId="268"/>
            <ac:spMk id="153" creationId="{D6596D35-8FC8-4FF0-8628-74064114CA9C}"/>
          </ac:spMkLst>
        </pc:spChg>
        <pc:grpChg chg="add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2" creationId="{7FACB5DA-9201-43FA-92CC-A2989B330DF3}"/>
          </ac:grpSpMkLst>
        </pc:grpChg>
        <pc:grpChg chg="add mod">
          <ac:chgData name="東村邦彦 / TOUMURA，KUNIHIKO" userId="aa80352f-8581-4c8d-8917-6e2824d17308" providerId="ADAL" clId="{CA4B4732-C2ED-4AB2-91A9-672B8972435B}" dt="2019-05-07T03:00:03.137" v="423" actId="164"/>
          <ac:grpSpMkLst>
            <pc:docMk/>
            <pc:sldMk cId="1894495141" sldId="268"/>
            <ac:grpSpMk id="3" creationId="{4D8CDEF3-01DD-4412-9A82-62D9428E16B8}"/>
          </ac:grpSpMkLst>
        </pc:grpChg>
        <pc:grpChg chg="add mod">
          <ac:chgData name="東村邦彦 / TOUMURA，KUNIHIKO" userId="aa80352f-8581-4c8d-8917-6e2824d17308" providerId="ADAL" clId="{CA4B4732-C2ED-4AB2-91A9-672B8972435B}" dt="2019-05-07T03:04:50.820" v="446" actId="12789"/>
          <ac:grpSpMkLst>
            <pc:docMk/>
            <pc:sldMk cId="1894495141" sldId="268"/>
            <ac:grpSpMk id="4" creationId="{01699EF2-DF23-4DCF-A838-5CD696ABA949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49:34.137" v="361" actId="165"/>
          <ac:grpSpMkLst>
            <pc:docMk/>
            <pc:sldMk cId="1894495141" sldId="268"/>
            <ac:grpSpMk id="8" creationId="{4A147A5E-DDC0-4CE4-80FA-829ACAC169D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1:30.833" v="206" actId="478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47" creationId="{509B4816-6A60-4767-93FB-36F1FC57AB4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50" creationId="{9304526E-7950-4763-AE20-56CDEDD58B76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60" creationId="{C78051DF-0EAD-47C3-96A9-2E3FD99BAF4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66" creationId="{A7A66B09-12DD-4CFE-9173-7D8ACE583ABD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69" creationId="{540A9C99-A32D-43C3-9A3F-EA4CE0BFF9A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76" creationId="{7A6F5825-1701-4A3C-9535-3B3531B1F3F9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82" creationId="{EEADECEE-2DE9-4D34-B8C1-E8B7A0BF7D40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85" creationId="{225F84B8-C60D-4C77-8708-895D33BB8DD8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92" creationId="{CAC1FBF0-56F4-4ED1-B537-939CAD4BA8E5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4:44.926" v="404" actId="478"/>
          <ac:grpSpMkLst>
            <pc:docMk/>
            <pc:sldMk cId="1894495141" sldId="268"/>
            <ac:grpSpMk id="98" creationId="{8505E9B6-0EAD-4E69-86E1-2B7FCDBDA28F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05" creationId="{3DEF0555-5CA4-44B1-8919-423E814E8760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5:53.143" v="228"/>
          <ac:grpSpMkLst>
            <pc:docMk/>
            <pc:sldMk cId="1894495141" sldId="268"/>
            <ac:grpSpMk id="118" creationId="{9D6526E6-8CDE-4234-8100-32E2B9217A7E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4" creationId="{6C5D2792-D8F5-4ABB-8BF2-52C6F39A7CD9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8" creationId="{36537148-FF92-422E-A34B-A6611E99804C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9" creationId="{C4259657-0734-4B97-AB81-7C2E2742CA90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1" creationId="{C2F8104E-68C2-4719-A5BD-BD9C0611085B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7" creationId="{1CB26C3D-E79B-4F82-8196-7318753C3696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9" creationId="{0D044128-596A-4253-990C-E25432F1610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22.941" v="365"/>
          <ac:cxnSpMkLst>
            <pc:docMk/>
            <pc:sldMk cId="1894495141" sldId="268"/>
            <ac:cxnSpMk id="63" creationId="{6811A727-3F01-4465-B4D7-78D24637B405}"/>
          </ac:cxnSpMkLst>
        </pc:cxnChg>
        <pc:cxnChg chg="add del">
          <ac:chgData name="東村邦彦 / TOUMURA，KUNIHIKO" userId="aa80352f-8581-4c8d-8917-6e2824d17308" providerId="ADAL" clId="{CA4B4732-C2ED-4AB2-91A9-672B8972435B}" dt="2019-05-06T11:21:48.150" v="208"/>
          <ac:cxnSpMkLst>
            <pc:docMk/>
            <pc:sldMk cId="1894495141" sldId="268"/>
            <ac:cxnSpMk id="64" creationId="{1635EE9B-A5F6-47DA-9973-B2857661198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48.551" v="369"/>
          <ac:cxnSpMkLst>
            <pc:docMk/>
            <pc:sldMk cId="1894495141" sldId="268"/>
            <ac:cxnSpMk id="79" creationId="{A3194392-3ECC-43D0-92B5-D7600A6B58C0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3:04:14.055" v="443" actId="478"/>
          <ac:cxnSpMkLst>
            <pc:docMk/>
            <pc:sldMk cId="1894495141" sldId="268"/>
            <ac:cxnSpMk id="95" creationId="{BBDF6A67-97DB-473B-AEDA-D889F5F18F53}"/>
          </ac:cxnSpMkLst>
        </pc:cxnChg>
        <pc:cxnChg chg="add mod ord topLvl">
          <ac:chgData name="東村邦彦 / TOUMURA，KUNIHIKO" userId="aa80352f-8581-4c8d-8917-6e2824d17308" providerId="ADAL" clId="{CA4B4732-C2ED-4AB2-91A9-672B8972435B}" dt="2019-05-07T03:04:33.038" v="444" actId="164"/>
          <ac:cxnSpMkLst>
            <pc:docMk/>
            <pc:sldMk cId="1894495141" sldId="268"/>
            <ac:cxnSpMk id="113" creationId="{9AB922F3-6DCE-42FE-9CA9-78CE54E643C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8:25.591" v="460" actId="207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54.965" v="341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4" creationId="{534B728C-98FB-4BD5-A796-CDDA1C16475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5" creationId="{55925704-F2B9-42AA-854C-9AD534FAC67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6" creationId="{74D7A9F5-1A4B-457F-911A-9A030A0FE3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53" creationId="{66BCDB9C-C56C-407C-A0D8-E638989A072B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8" creationId="{9E80A169-731B-40EF-8907-31886FDB354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9" creationId="{AF016762-4FE1-4E05-9DBB-72BAE7D95D2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0" creationId="{078F7E39-9E57-482D-B997-9885824162E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70" creationId="{C150C1AD-EDD3-49A8-B687-7833642E65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1" creationId="{2FC00A72-1435-42D3-8F0E-60C25E73E66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2" creationId="{1998452F-504E-4770-8A8A-58F64B71BB8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2" creationId="{A86DB8DE-B6B2-4758-8ACB-68A5198FCCC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3" creationId="{7D11B0FF-0E97-41B7-A956-23811957428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3" creationId="{87D480CA-CA7A-4264-87B1-306EB8E62CA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4" creationId="{E2D32E3D-AA7F-419D-9C3E-6750D8E2876B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8" creationId="{BEFA17D9-4759-429A-BCCF-A64423D351C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9" creationId="{30796710-B25D-426B-AFD9-F0F3E5AF144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0" creationId="{84532D54-3053-493C-A5F3-14159BDF9C5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1" creationId="{B489F11E-31F2-4A11-B2AD-43A70416C66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2" creationId="{BC8C63B6-52A4-4486-911E-0BEC7080A5E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3" creationId="{E50E66EE-D706-47C3-8379-680D270D506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4" creationId="{4E0D93E0-D9DA-4C03-86A9-6CDDE792C41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5" creationId="{A2F9FBC6-7A4C-415A-8B39-D466CFBB902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6" creationId="{D11A9C55-BC8B-485E-AE60-AC04E6B789B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7" creationId="{3BD0B245-B3FE-4DB1-B9DE-8664C258EE94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8" creationId="{B809022A-1DEB-43E2-99D0-5F3CDAA1EAF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7" creationId="{E7560718-475F-4C29-BCD1-821AF7C4DA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8" creationId="{A919148B-5FEE-4254-B1F2-EE3CA8FB732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09" creationId="{5058EC46-50CA-4E47-AA30-95447848445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1" creationId="{60232986-5865-4B8C-9B7B-C3FF40C0D23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2" creationId="{F9B4F812-D7C7-465A-8675-18B430367C1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3" creationId="{5F06EF05-0DE8-4A22-B5A6-D20BE66C0A5A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4" creationId="{10363FEB-C7D9-41D2-9CFB-3C5360CDA35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5" creationId="{99B5451D-40E9-4BFE-8CDD-21855F4813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6" creationId="{664CEE40-688C-47F6-9CF1-2305F1B5675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7" creationId="{4906FF6D-E34C-4D8C-82BA-EE5602EA80A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9" creationId="{EC8C1018-2028-4DDA-9810-6B0FEEEB119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0" creationId="{2F1F634C-1FBC-4AB6-A822-9877171EB43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1" creationId="{D84C4291-074D-4170-8D50-C22D501CD5E2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3" creationId="{D5E3DF95-21CC-4B9E-BACD-2C0EB044C70E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4" creationId="{A5F578FA-5E11-480F-91E7-33C4B58A75FC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5" creationId="{AD22422B-2374-4E68-AD8F-8D547093F696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6" creationId="{A92F8E8D-376B-4BBC-8F06-2B7F54F468D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7" creationId="{AD887234-2B44-4184-84A9-0E3751AA7F9D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8" creationId="{5116B222-1602-4A59-BC60-24C0CD3065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9" creationId="{57ACFEB0-3E0C-494F-AD8A-01013A8FE99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0" creationId="{AE1954CE-76DE-4C53-B9DC-F92A8641C00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1" creationId="{D9718043-96BB-4955-B728-47D007CF6C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32" creationId="{83269A76-4C99-4B8E-A2ED-F211B8D569A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3" creationId="{465B0D75-B574-4553-882A-794E16CE713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4" creationId="{325DC88B-D7F3-4DE9-A0DA-0571192D72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5" creationId="{7AB53E06-DE03-4EB1-A2BD-17B3C2B96E4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7" creationId="{7795D095-AFF3-4806-9C58-BA7172B1A99C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8" creationId="{C93F374A-803B-4856-AA9B-34D1285060E9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9" creationId="{F5E6431A-CE9C-46E2-95AC-2159BD97AB4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2" creationId="{ECDBD8B2-086F-4742-A85F-79A84E16D2D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4" creationId="{43C8F4F0-F3B2-457A-94EE-DD655078CF54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5" creationId="{B8BF986C-8D70-4120-B994-6F0D19DBEE1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6" creationId="{C9F87C5B-0529-482F-BD55-559CCB828673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7" creationId="{01264383-3D4E-478D-AA4B-5AB2A60C343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8" creationId="{3845D59A-E04D-49A7-B4F7-CE46E7D41455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0" creationId="{5519915A-B014-4EC6-A401-889249926EF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1" creationId="{F9DC37F7-1438-414E-B660-6044A4C4FBAD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2" creationId="{4560AEF1-782E-4F9F-84E0-5393B359C46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3" creationId="{C822D0C2-C125-4D23-8459-A4D811401AB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4" creationId="{05CC89BA-3A94-49F1-BA95-17475DC0601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5" creationId="{8F0C4CE7-3C03-4767-B682-814A101BA11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6" creationId="{3A01EBF4-E6EB-44DE-ACA6-D6FCD91695D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57" creationId="{ABD37DE9-2E7A-4F0A-9451-3C1E763C35B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3" creationId="{55CA65C9-7D25-4244-8D35-4EADB9859B0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4" creationId="{5D0A0292-ED8D-4B7C-8ADB-21CB360116D3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5" creationId="{327A0DC5-3A48-46B1-B90A-94615CEAAE9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7" creationId="{6861F0B4-36F2-467C-8BD2-5C2184956EF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8" creationId="{3A5AF4A7-5AB6-4CA4-AFBE-EDF804FABBB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9" creationId="{A03F3198-5942-48E3-843A-EB9CC861B87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70" creationId="{EB918852-B512-47BF-A2F0-A3CEEDC4A2BE}"/>
          </ac:spMkLst>
        </pc:spChg>
        <pc:spChg chg="add mod ord">
          <ac:chgData name="東村邦彦 / TOUMURA，KUNIHIKO" userId="aa80352f-8581-4c8d-8917-6e2824d17308" providerId="ADAL" clId="{CA4B4732-C2ED-4AB2-91A9-672B8972435B}" dt="2019-05-07T03:07:16.464" v="456" actId="12788"/>
          <ac:spMkLst>
            <pc:docMk/>
            <pc:sldMk cId="2228895784" sldId="269"/>
            <ac:spMk id="171" creationId="{50536A90-7538-4EA2-828C-362207D77D40}"/>
          </ac:spMkLst>
        </pc:spChg>
        <pc:grpChg chg="add del mod">
          <ac:chgData name="東村邦彦 / TOUMURA，KUNIHIKO" userId="aa80352f-8581-4c8d-8917-6e2824d17308" providerId="ADAL" clId="{CA4B4732-C2ED-4AB2-91A9-672B8972435B}" dt="2019-05-07T03:06:54.011" v="452" actId="165"/>
          <ac:grpSpMkLst>
            <pc:docMk/>
            <pc:sldMk cId="2228895784" sldId="269"/>
            <ac:grpSpMk id="2" creationId="{FB2C3E85-1B49-4647-8DB4-7C59133A16EE}"/>
          </ac:grpSpMkLst>
        </pc:grpChg>
        <pc:grpChg chg="add 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3" creationId="{3D20670F-24BB-4C8B-87B9-5774810C03B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30:38.041" v="300" actId="165"/>
          <ac:grpSpMkLst>
            <pc:docMk/>
            <pc:sldMk cId="2228895784" sldId="269"/>
            <ac:grpSpMk id="7" creationId="{BE93A27A-4C36-4069-AA58-E278A85FD7C0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0:14.840" v="424" actId="165"/>
          <ac:grpSpMkLst>
            <pc:docMk/>
            <pc:sldMk cId="2228895784" sldId="269"/>
            <ac:grpSpMk id="8" creationId="{5F8FA412-8D29-48E1-B01F-E99DDCADCEB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9:09.305" v="289" actId="478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47" creationId="{61C30A80-84AB-465B-B4B3-6EDF6A988320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48" creationId="{ADBAD346-8F21-4CDE-9B26-09E96BE274D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4" creationId="{B1E16D72-EE80-4DC5-B04E-0C95F6E7B9AA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6" creationId="{7DC9E4BE-6B71-4148-A484-7A9FE5581D50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62" creationId="{0C00E79A-64E0-4D8A-A704-455FA63C578B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75" creationId="{0CD33430-3437-49E1-A426-A9C950D71171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89" creationId="{7BA72961-FE96-4742-8F56-BE648337EEA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10" creationId="{EBA23208-AC33-429A-9271-7C49F138D1F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22" creationId="{5EE65EEB-070B-4124-95E2-8A50EA05C737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36" creationId="{BFD07AA8-A79A-460B-BD7E-6B15CC3DFF02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0" creationId="{04A769AA-2467-4C2A-9181-AD2325C788A0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1" creationId="{B06A5C66-10C1-42E8-B77B-AB0315ADFFFD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3" creationId="{96A6EECA-D2AA-4E7C-875D-2A3D30B7EED5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9" creationId="{EB70500A-2E6B-48F0-91E5-57BEEE8292D0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0:19.918" v="425" actId="478"/>
          <ac:grpSpMkLst>
            <pc:docMk/>
            <pc:sldMk cId="2228895784" sldId="269"/>
            <ac:grpSpMk id="158" creationId="{18AB170D-6311-4B1A-B1D2-AF68E6E7F371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7:10.011" v="455" actId="164"/>
          <ac:cxnSpMkLst>
            <pc:docMk/>
            <pc:sldMk cId="2228895784" sldId="269"/>
            <ac:cxnSpMk id="69" creationId="{2BA355FC-7F91-444D-860D-DD38DB75EB7A}"/>
          </ac:cxnSpMkLst>
        </pc:cxnChg>
        <pc:cxnChg chg="add del">
          <ac:chgData name="東村邦彦 / TOUMURA，KUNIHIKO" userId="aa80352f-8581-4c8d-8917-6e2824d17308" providerId="ADAL" clId="{CA4B4732-C2ED-4AB2-91A9-672B8972435B}" dt="2019-05-06T11:29:28.622" v="291"/>
          <ac:cxnSpMkLst>
            <pc:docMk/>
            <pc:sldMk cId="2228895784" sldId="269"/>
            <ac:cxnSpMk id="71" creationId="{19157BBC-B22C-4536-A05F-B38728F763E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11:30:54.707" v="304" actId="478"/>
          <ac:cxnSpMkLst>
            <pc:docMk/>
            <pc:sldMk cId="2228895784" sldId="269"/>
            <ac:cxnSpMk id="118" creationId="{D0599B4A-2005-4EBC-BD5E-9B58F805F546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7T03:00:19.918" v="425" actId="478"/>
          <ac:cxnSpMkLst>
            <pc:docMk/>
            <pc:sldMk cId="2228895784" sldId="269"/>
            <ac:cxnSpMk id="166" creationId="{5CFEDBA5-69FC-45AB-B7BB-62ACD205CC42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5:37.007" v="451" actId="12789"/>
        <pc:sldMkLst>
          <pc:docMk/>
          <pc:sldMk cId="2799934690" sldId="270"/>
        </pc:sldMkLst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8" creationId="{E5735437-8A5C-4383-A03E-32B2AC59677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9" creationId="{1EAF5146-F850-4776-BFEC-CFB648ADC4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2" creationId="{84BAE87E-1DAC-4E48-AEE7-F3C43508899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3" creationId="{3A2E0FBD-437F-481A-9303-2A299002278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4" creationId="{959EF401-0524-4740-B59F-432AA257D4F4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5" creationId="{E1963D2E-48D3-4B3B-9A78-B3663016ABB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8.876" v="357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2" creationId="{5429074C-D770-43CA-8B8F-89518A2AD2E7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3" creationId="{5C12A470-6788-4158-80D7-FA1665DC714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0.931" v="355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8" creationId="{F4569C61-90CC-4547-AAAF-F137B9B62D1C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49.528" v="340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mod ord">
          <ac:chgData name="東村邦彦 / TOUMURA，KUNIHIKO" userId="aa80352f-8581-4c8d-8917-6e2824d17308" providerId="ADAL" clId="{CA4B4732-C2ED-4AB2-91A9-672B8972435B}" dt="2019-05-07T03:05:37.007" v="451" actId="12789"/>
          <ac:spMkLst>
            <pc:docMk/>
            <pc:sldMk cId="2799934690" sldId="270"/>
            <ac:spMk id="31" creationId="{1B3A855E-9F01-4BD2-AF12-54DEF141E8E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3" creationId="{A43E75BD-E629-4F2B-8169-F43CA9B698C3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4" creationId="{EA11D14A-3914-453E-91DC-EA64EA2F7387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5" creationId="{2E853AE0-9D5F-46F5-83B3-DA3FD2B2164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6" creationId="{573B3766-8160-48BD-AD24-FD5CD71858B2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2" creationId="{933CBD39-0B13-4C20-A537-C434192C302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4" creationId="{8570AC0F-7541-414B-9C1D-D89CDA2A961C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5" creationId="{264D9F16-A43C-4186-98F7-4B349AE4A25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6" creationId="{4EEB2B9B-667E-4AB9-9CAE-3ED6384F5AC9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7" creationId="{7646B9EB-017C-42E7-8C00-D0EC69D12C4F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8" creationId="{1FAF349C-9273-472F-9457-ACB7BFC4753B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0" creationId="{FB38A13D-F5E7-444B-AD71-B9A35FED45B2}"/>
          </ac:spMkLst>
        </pc:spChg>
        <pc:spChg chg="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1" creationId="{2CCF5F6E-5C83-45C6-81C4-51FC225878A2}"/>
          </ac:spMkLst>
        </pc:spChg>
        <pc:spChg chg="add mod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7" creationId="{BC2F92B8-E211-4847-A97E-5B5BD3908718}"/>
          </ac:spMkLst>
        </pc:s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3" creationId="{8DFFD202-7E7D-4861-93AF-457F84698E43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29" creationId="{F2AE7CCD-597B-4029-958E-3C6B3CC04FD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1:17.965" v="430" actId="478"/>
          <ac:grpSpMkLst>
            <pc:docMk/>
            <pc:sldMk cId="2799934690" sldId="270"/>
            <ac:grpSpMk id="32" creationId="{6C472491-0136-41DE-95EC-C22602A1DBB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1:14.090" v="429" actId="165"/>
          <ac:grpSpMkLst>
            <pc:docMk/>
            <pc:sldMk cId="2799934690" sldId="270"/>
            <ac:grpSpMk id="37" creationId="{E21845AC-FDD5-4042-BE77-F4A1B53B65A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2:52.867" v="438" actId="165"/>
          <ac:grpSpMkLst>
            <pc:docMk/>
            <pc:sldMk cId="2799934690" sldId="270"/>
            <ac:grpSpMk id="41" creationId="{A98C9290-742F-4195-B086-9BA58591DD10}"/>
          </ac:grpSpMkLst>
        </pc:grpChg>
        <pc:grpChg chg="mod topLvl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43" creationId="{BAEB9F3C-9031-4CEA-80AB-419F1C54AB28}"/>
          </ac:grpSpMkLst>
        </pc:grpChg>
        <pc:grpChg chg="del mod topLvl">
          <ac:chgData name="東村邦彦 / TOUMURA，KUNIHIKO" userId="aa80352f-8581-4c8d-8917-6e2824d17308" providerId="ADAL" clId="{CA4B4732-C2ED-4AB2-91A9-672B8972435B}" dt="2019-05-07T03:03:04.570" v="439" actId="165"/>
          <ac:grpSpMkLst>
            <pc:docMk/>
            <pc:sldMk cId="2799934690" sldId="270"/>
            <ac:grpSpMk id="49" creationId="{72A60869-9DF2-4E24-ACE1-154D26A59A57}"/>
          </ac:grpSpMkLst>
        </pc:grpChg>
        <pc:cxnChg chg="add del mod topLvl">
          <ac:chgData name="東村邦彦 / TOUMURA，KUNIHIKO" userId="aa80352f-8581-4c8d-8917-6e2824d17308" providerId="ADAL" clId="{CA4B4732-C2ED-4AB2-91A9-672B8972435B}" dt="2019-05-07T03:01:17.965" v="430" actId="478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25" creationId="{7D576C2E-73BF-45C7-8403-287DFD30464C}"/>
          </ac:cxnSpMkLst>
        </pc:cxnChg>
        <pc:cxnChg chg="add mod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56" creationId="{D7CBF3C3-4386-40F9-B902-290C19F12DD9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1699EF2-DF23-4DCF-A838-5CD696ABA949}"/>
              </a:ext>
            </a:extLst>
          </p:cNvPr>
          <p:cNvGrpSpPr/>
          <p:nvPr/>
        </p:nvGrpSpPr>
        <p:grpSpPr>
          <a:xfrm>
            <a:off x="713488" y="873000"/>
            <a:ext cx="10765024" cy="5112000"/>
            <a:chOff x="635688" y="873000"/>
            <a:chExt cx="10765024" cy="5112000"/>
          </a:xfrm>
        </p:grpSpPr>
        <p:grpSp>
          <p:nvGrpSpPr>
            <p:cNvPr id="105" name="Group 5">
              <a:extLst>
                <a:ext uri="{FF2B5EF4-FFF2-40B4-BE49-F238E27FC236}">
                  <a16:creationId xmlns:a16="http://schemas.microsoft.com/office/drawing/2014/main" id="{3DEF0555-5CA4-44B1-8919-423E814E8760}"/>
                </a:ext>
              </a:extLst>
            </p:cNvPr>
            <p:cNvGrpSpPr/>
            <p:nvPr/>
          </p:nvGrpSpPr>
          <p:grpSpPr>
            <a:xfrm>
              <a:off x="972825" y="1497923"/>
              <a:ext cx="413417" cy="426971"/>
              <a:chOff x="1789088" y="2720452"/>
              <a:chExt cx="413417" cy="426971"/>
            </a:xfrm>
          </p:grpSpPr>
          <p:sp>
            <p:nvSpPr>
              <p:cNvPr id="106" name="Isosceles Triangle 29">
                <a:extLst>
                  <a:ext uri="{FF2B5EF4-FFF2-40B4-BE49-F238E27FC236}">
                    <a16:creationId xmlns:a16="http://schemas.microsoft.com/office/drawing/2014/main" id="{279C7F7C-2471-4C84-9B0D-5FBB75D811C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7" name="Oval 30">
                <a:extLst>
                  <a:ext uri="{FF2B5EF4-FFF2-40B4-BE49-F238E27FC236}">
                    <a16:creationId xmlns:a16="http://schemas.microsoft.com/office/drawing/2014/main" id="{7EECEEAE-8162-48B0-AA65-CA03302C4FE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8" name="Oval 31">
                <a:extLst>
                  <a:ext uri="{FF2B5EF4-FFF2-40B4-BE49-F238E27FC236}">
                    <a16:creationId xmlns:a16="http://schemas.microsoft.com/office/drawing/2014/main" id="{C6BC1518-1433-4F26-9289-121AFEDCA213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9" name="Oval 32">
                <a:extLst>
                  <a:ext uri="{FF2B5EF4-FFF2-40B4-BE49-F238E27FC236}">
                    <a16:creationId xmlns:a16="http://schemas.microsoft.com/office/drawing/2014/main" id="{20E92554-14DD-40AA-B098-9F7DEBAD748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14" name="角丸四角形 6">
              <a:extLst>
                <a:ext uri="{FF2B5EF4-FFF2-40B4-BE49-F238E27FC236}">
                  <a16:creationId xmlns:a16="http://schemas.microsoft.com/office/drawing/2014/main" id="{C53E5012-007E-4556-BEC9-B6DA0F63A29C}"/>
                </a:ext>
              </a:extLst>
            </p:cNvPr>
            <p:cNvSpPr/>
            <p:nvPr/>
          </p:nvSpPr>
          <p:spPr bwMode="auto">
            <a:xfrm>
              <a:off x="4618716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21" name="Abgerundetes Rechteck 31">
              <a:extLst>
                <a:ext uri="{FF2B5EF4-FFF2-40B4-BE49-F238E27FC236}">
                  <a16:creationId xmlns:a16="http://schemas.microsoft.com/office/drawing/2014/main" id="{488B9285-8692-49A8-A779-620CF122E0E4}"/>
                </a:ext>
              </a:extLst>
            </p:cNvPr>
            <p:cNvSpPr/>
            <p:nvPr/>
          </p:nvSpPr>
          <p:spPr>
            <a:xfrm>
              <a:off x="4762732" y="2733183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Scripting WoT Runtime</a:t>
              </a:r>
            </a:p>
          </p:txBody>
        </p:sp>
        <p:sp>
          <p:nvSpPr>
            <p:cNvPr id="122" name="角丸四角形 21">
              <a:extLst>
                <a:ext uri="{FF2B5EF4-FFF2-40B4-BE49-F238E27FC236}">
                  <a16:creationId xmlns:a16="http://schemas.microsoft.com/office/drawing/2014/main" id="{FC02770C-FD2B-4C50-A50E-4A4BB685699F}"/>
                </a:ext>
              </a:extLst>
            </p:cNvPr>
            <p:cNvSpPr/>
            <p:nvPr/>
          </p:nvSpPr>
          <p:spPr bwMode="auto">
            <a:xfrm>
              <a:off x="49069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23" name="角丸四角形 21">
              <a:extLst>
                <a:ext uri="{FF2B5EF4-FFF2-40B4-BE49-F238E27FC236}">
                  <a16:creationId xmlns:a16="http://schemas.microsoft.com/office/drawing/2014/main" id="{4F136876-35AF-46AD-B36C-E816080AE1A8}"/>
                </a:ext>
              </a:extLst>
            </p:cNvPr>
            <p:cNvSpPr/>
            <p:nvPr/>
          </p:nvSpPr>
          <p:spPr bwMode="auto">
            <a:xfrm>
              <a:off x="6435504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5" name="角丸四角形 21">
              <a:extLst>
                <a:ext uri="{FF2B5EF4-FFF2-40B4-BE49-F238E27FC236}">
                  <a16:creationId xmlns:a16="http://schemas.microsoft.com/office/drawing/2014/main" id="{2CB1432C-C19B-421F-9789-25134AE3B0F9}"/>
                </a:ext>
              </a:extLst>
            </p:cNvPr>
            <p:cNvSpPr/>
            <p:nvPr/>
          </p:nvSpPr>
          <p:spPr bwMode="auto">
            <a:xfrm>
              <a:off x="796401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6" name="縦巻き 49">
              <a:extLst>
                <a:ext uri="{FF2B5EF4-FFF2-40B4-BE49-F238E27FC236}">
                  <a16:creationId xmlns:a16="http://schemas.microsoft.com/office/drawing/2014/main" id="{E089673E-1135-4648-A418-A4933A17666B}"/>
                </a:ext>
              </a:extLst>
            </p:cNvPr>
            <p:cNvSpPr/>
            <p:nvPr/>
          </p:nvSpPr>
          <p:spPr bwMode="auto">
            <a:xfrm>
              <a:off x="4744458" y="1398131"/>
              <a:ext cx="4821594" cy="1188000"/>
            </a:xfrm>
            <a:prstGeom prst="verticalScroll">
              <a:avLst/>
            </a:prstGeom>
            <a:solidFill>
              <a:sysClr val="window" lastClr="FFFFFF"/>
            </a:solidFill>
            <a:ln w="635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endParaRPr kumimoji="0" lang="en-US" altLang="ja-JP" kern="0" dirty="0">
                <a:solidFill>
                  <a:prstClr val="black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7" name="角丸四角形 21">
              <a:extLst>
                <a:ext uri="{FF2B5EF4-FFF2-40B4-BE49-F238E27FC236}">
                  <a16:creationId xmlns:a16="http://schemas.microsoft.com/office/drawing/2014/main" id="{37A3C6CA-DFAA-4307-836E-8205BF1A1ABE}"/>
                </a:ext>
              </a:extLst>
            </p:cNvPr>
            <p:cNvSpPr/>
            <p:nvPr/>
          </p:nvSpPr>
          <p:spPr bwMode="auto">
            <a:xfrm>
              <a:off x="5043663" y="1866678"/>
              <a:ext cx="4241112" cy="576000"/>
            </a:xfrm>
            <a:prstGeom prst="roundRect">
              <a:avLst>
                <a:gd name="adj" fmla="val 25084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28" name="TextBox 47">
              <a:extLst>
                <a:ext uri="{FF2B5EF4-FFF2-40B4-BE49-F238E27FC236}">
                  <a16:creationId xmlns:a16="http://schemas.microsoft.com/office/drawing/2014/main" id="{724A53FB-F9D1-4CCC-A8AA-4C989E062712}"/>
                </a:ext>
              </a:extLst>
            </p:cNvPr>
            <p:cNvSpPr txBox="1"/>
            <p:nvPr/>
          </p:nvSpPr>
          <p:spPr>
            <a:xfrm>
              <a:off x="6460614" y="1547187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CEE04649-8BB4-43BD-9C7E-1C21C62CF4B8}"/>
                </a:ext>
              </a:extLst>
            </p:cNvPr>
            <p:cNvSpPr/>
            <p:nvPr/>
          </p:nvSpPr>
          <p:spPr bwMode="auto">
            <a:xfrm>
              <a:off x="4744458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1145D63F-A28D-4A30-A478-E0BCF2A207D0}"/>
                </a:ext>
              </a:extLst>
            </p:cNvPr>
            <p:cNvSpPr/>
            <p:nvPr/>
          </p:nvSpPr>
          <p:spPr bwMode="auto">
            <a:xfrm>
              <a:off x="4907000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45B8E928-5230-47D2-B2E9-9F0EEFC80F00}"/>
                </a:ext>
              </a:extLst>
            </p:cNvPr>
            <p:cNvSpPr/>
            <p:nvPr/>
          </p:nvSpPr>
          <p:spPr bwMode="auto">
            <a:xfrm>
              <a:off x="4906998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2" name="Down Arrow 40">
              <a:extLst>
                <a:ext uri="{FF2B5EF4-FFF2-40B4-BE49-F238E27FC236}">
                  <a16:creationId xmlns:a16="http://schemas.microsoft.com/office/drawing/2014/main" id="{6DDEF424-CF48-4ED4-B66A-8B3555539FBA}"/>
                </a:ext>
              </a:extLst>
            </p:cNvPr>
            <p:cNvSpPr/>
            <p:nvPr/>
          </p:nvSpPr>
          <p:spPr>
            <a:xfrm rot="5400000">
              <a:off x="4206703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3" name="TextBox 81">
              <a:extLst>
                <a:ext uri="{FF2B5EF4-FFF2-40B4-BE49-F238E27FC236}">
                  <a16:creationId xmlns:a16="http://schemas.microsoft.com/office/drawing/2014/main" id="{CC2EB950-B27C-4FA9-99DA-BF170A38B10A}"/>
                </a:ext>
              </a:extLst>
            </p:cNvPr>
            <p:cNvSpPr txBox="1"/>
            <p:nvPr/>
          </p:nvSpPr>
          <p:spPr>
            <a:xfrm>
              <a:off x="1884334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134" name="Group 6">
              <a:extLst>
                <a:ext uri="{FF2B5EF4-FFF2-40B4-BE49-F238E27FC236}">
                  <a16:creationId xmlns:a16="http://schemas.microsoft.com/office/drawing/2014/main" id="{6C5D2792-D8F5-4ABB-8BF2-52C6F39A7CD9}"/>
                </a:ext>
              </a:extLst>
            </p:cNvPr>
            <p:cNvGrpSpPr/>
            <p:nvPr/>
          </p:nvGrpSpPr>
          <p:grpSpPr>
            <a:xfrm>
              <a:off x="9599718" y="2224766"/>
              <a:ext cx="1800994" cy="3026672"/>
              <a:chOff x="8832922" y="1942635"/>
              <a:chExt cx="1800994" cy="3026672"/>
            </a:xfrm>
          </p:grpSpPr>
          <p:sp>
            <p:nvSpPr>
              <p:cNvPr id="135" name="Down Arrow 40">
                <a:extLst>
                  <a:ext uri="{FF2B5EF4-FFF2-40B4-BE49-F238E27FC236}">
                    <a16:creationId xmlns:a16="http://schemas.microsoft.com/office/drawing/2014/main" id="{AAEC883D-9848-4BBC-886E-B7C675C64A73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6" name="Down Arrow 40">
                <a:extLst>
                  <a:ext uri="{FF2B5EF4-FFF2-40B4-BE49-F238E27FC236}">
                    <a16:creationId xmlns:a16="http://schemas.microsoft.com/office/drawing/2014/main" id="{A3CEC8D6-396F-44C7-A90B-94EC2E0324E8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7" name="TextBox 82">
                <a:extLst>
                  <a:ext uri="{FF2B5EF4-FFF2-40B4-BE49-F238E27FC236}">
                    <a16:creationId xmlns:a16="http://schemas.microsoft.com/office/drawing/2014/main" id="{BCC2C12D-CE24-430C-BE6E-95CA3B88391F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38" name="Group 4">
                <a:extLst>
                  <a:ext uri="{FF2B5EF4-FFF2-40B4-BE49-F238E27FC236}">
                    <a16:creationId xmlns:a16="http://schemas.microsoft.com/office/drawing/2014/main" id="{36537148-FF92-422E-A34B-A6611E99804C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6" name="角丸四角形 21">
                  <a:extLst>
                    <a:ext uri="{FF2B5EF4-FFF2-40B4-BE49-F238E27FC236}">
                      <a16:creationId xmlns:a16="http://schemas.microsoft.com/office/drawing/2014/main" id="{CD051231-8CA9-4993-8F70-7D849E224AF6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7" name="Group 53">
                  <a:extLst>
                    <a:ext uri="{FF2B5EF4-FFF2-40B4-BE49-F238E27FC236}">
                      <a16:creationId xmlns:a16="http://schemas.microsoft.com/office/drawing/2014/main" id="{1CB26C3D-E79B-4F82-8196-7318753C3696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8" name="Isosceles Triangle 29">
                    <a:extLst>
                      <a:ext uri="{FF2B5EF4-FFF2-40B4-BE49-F238E27FC236}">
                        <a16:creationId xmlns:a16="http://schemas.microsoft.com/office/drawing/2014/main" id="{088786DF-E058-46E6-AB4E-4C5C15F897FA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9" name="Oval 30">
                    <a:extLst>
                      <a:ext uri="{FF2B5EF4-FFF2-40B4-BE49-F238E27FC236}">
                        <a16:creationId xmlns:a16="http://schemas.microsoft.com/office/drawing/2014/main" id="{751F4A34-21A2-496F-8FCF-C02F9F3F6CB9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0" name="Oval 31">
                    <a:extLst>
                      <a:ext uri="{FF2B5EF4-FFF2-40B4-BE49-F238E27FC236}">
                        <a16:creationId xmlns:a16="http://schemas.microsoft.com/office/drawing/2014/main" id="{1DF8282B-B6D4-4BE2-9E78-2DFC5E25E75B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2">
                    <a:extLst>
                      <a:ext uri="{FF2B5EF4-FFF2-40B4-BE49-F238E27FC236}">
                        <a16:creationId xmlns:a16="http://schemas.microsoft.com/office/drawing/2014/main" id="{112E603C-8C8B-41B7-BCCE-6FC5B436453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39" name="Group 73">
                <a:extLst>
                  <a:ext uri="{FF2B5EF4-FFF2-40B4-BE49-F238E27FC236}">
                    <a16:creationId xmlns:a16="http://schemas.microsoft.com/office/drawing/2014/main" id="{C4259657-0734-4B97-AB81-7C2E2742CA90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0" name="角丸四角形 21">
                  <a:extLst>
                    <a:ext uri="{FF2B5EF4-FFF2-40B4-BE49-F238E27FC236}">
                      <a16:creationId xmlns:a16="http://schemas.microsoft.com/office/drawing/2014/main" id="{245579F6-E3E8-431F-872E-67D4DCD77677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1" name="Group 75">
                  <a:extLst>
                    <a:ext uri="{FF2B5EF4-FFF2-40B4-BE49-F238E27FC236}">
                      <a16:creationId xmlns:a16="http://schemas.microsoft.com/office/drawing/2014/main" id="{C2F8104E-68C2-4719-A5BD-BD9C0611085B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2" name="Isosceles Triangle 29">
                    <a:extLst>
                      <a:ext uri="{FF2B5EF4-FFF2-40B4-BE49-F238E27FC236}">
                        <a16:creationId xmlns:a16="http://schemas.microsoft.com/office/drawing/2014/main" id="{519DB2B3-EA30-42F5-8ED7-6ABA55B030E7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3" name="Oval 30">
                    <a:extLst>
                      <a:ext uri="{FF2B5EF4-FFF2-40B4-BE49-F238E27FC236}">
                        <a16:creationId xmlns:a16="http://schemas.microsoft.com/office/drawing/2014/main" id="{7B94D5A7-6F8B-4281-969D-6E7A325EC0B2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4" name="Oval 31">
                    <a:extLst>
                      <a:ext uri="{FF2B5EF4-FFF2-40B4-BE49-F238E27FC236}">
                        <a16:creationId xmlns:a16="http://schemas.microsoft.com/office/drawing/2014/main" id="{4DB80EE3-4AB5-47B2-A011-92C973C8D204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2">
                    <a:extLst>
                      <a:ext uri="{FF2B5EF4-FFF2-40B4-BE49-F238E27FC236}">
                        <a16:creationId xmlns:a16="http://schemas.microsoft.com/office/drawing/2014/main" id="{FCB6793E-F743-4A21-91D7-8B43E9C8C85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2" name="角丸四角形 21">
              <a:extLst>
                <a:ext uri="{FF2B5EF4-FFF2-40B4-BE49-F238E27FC236}">
                  <a16:creationId xmlns:a16="http://schemas.microsoft.com/office/drawing/2014/main" id="{EFA1D02E-618B-420A-9ACB-8F534CE086D2}"/>
                </a:ext>
              </a:extLst>
            </p:cNvPr>
            <p:cNvSpPr/>
            <p:nvPr/>
          </p:nvSpPr>
          <p:spPr bwMode="auto">
            <a:xfrm>
              <a:off x="8416866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7FACB5DA-9201-43FA-92CC-A2989B330DF3}"/>
                </a:ext>
              </a:extLst>
            </p:cNvPr>
            <p:cNvGrpSpPr/>
            <p:nvPr/>
          </p:nvGrpSpPr>
          <p:grpSpPr>
            <a:xfrm>
              <a:off x="635688" y="1398131"/>
              <a:ext cx="3616687" cy="2866271"/>
              <a:chOff x="770085" y="5947046"/>
              <a:chExt cx="3616687" cy="2866271"/>
            </a:xfrm>
          </p:grpSpPr>
          <p:sp>
            <p:nvSpPr>
              <p:cNvPr id="81" name="角丸四角形 21">
                <a:extLst>
                  <a:ext uri="{FF2B5EF4-FFF2-40B4-BE49-F238E27FC236}">
                    <a16:creationId xmlns:a16="http://schemas.microsoft.com/office/drawing/2014/main" id="{CE9E4AE4-0192-4154-A1B3-B0E029DA23CF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82" name="Group 29">
                <a:extLst>
                  <a:ext uri="{FF2B5EF4-FFF2-40B4-BE49-F238E27FC236}">
                    <a16:creationId xmlns:a16="http://schemas.microsoft.com/office/drawing/2014/main" id="{EEADECEE-2DE9-4D34-B8C1-E8B7A0BF7D4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83" name="Isosceles Triangle 29">
                  <a:extLst>
                    <a:ext uri="{FF2B5EF4-FFF2-40B4-BE49-F238E27FC236}">
                      <a16:creationId xmlns:a16="http://schemas.microsoft.com/office/drawing/2014/main" id="{99381709-8B8A-48EF-B029-9F7F25AE3FC9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4" name="Oval 30">
                  <a:extLst>
                    <a:ext uri="{FF2B5EF4-FFF2-40B4-BE49-F238E27FC236}">
                      <a16:creationId xmlns:a16="http://schemas.microsoft.com/office/drawing/2014/main" id="{F43ADB9F-8B13-4E15-A22C-A293B79BC398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5" name="Oval 31">
                  <a:extLst>
                    <a:ext uri="{FF2B5EF4-FFF2-40B4-BE49-F238E27FC236}">
                      <a16:creationId xmlns:a16="http://schemas.microsoft.com/office/drawing/2014/main" id="{33494CEE-F359-4B15-895B-2B32F70C87DE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6" name="Oval 32">
                  <a:extLst>
                    <a:ext uri="{FF2B5EF4-FFF2-40B4-BE49-F238E27FC236}">
                      <a16:creationId xmlns:a16="http://schemas.microsoft.com/office/drawing/2014/main" id="{BBAF78BC-BC5C-4E14-9FDD-ABA9C2352BE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87" name="角丸四角形 21">
                <a:extLst>
                  <a:ext uri="{FF2B5EF4-FFF2-40B4-BE49-F238E27FC236}">
                    <a16:creationId xmlns:a16="http://schemas.microsoft.com/office/drawing/2014/main" id="{0D42BC8A-0A55-41DC-A3DE-5B47531327EE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Configuration</a:t>
                </a:r>
              </a:p>
            </p:txBody>
          </p:sp>
          <p:sp>
            <p:nvSpPr>
              <p:cNvPr id="88" name="角丸四角形 21">
                <a:extLst>
                  <a:ext uri="{FF2B5EF4-FFF2-40B4-BE49-F238E27FC236}">
                    <a16:creationId xmlns:a16="http://schemas.microsoft.com/office/drawing/2014/main" id="{ABCA42CA-DD0C-42FC-B60F-EEC027F394F7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89" name="角丸四角形 21">
                <a:extLst>
                  <a:ext uri="{FF2B5EF4-FFF2-40B4-BE49-F238E27FC236}">
                    <a16:creationId xmlns:a16="http://schemas.microsoft.com/office/drawing/2014/main" id="{2D4D3380-4A4F-4882-9B1F-7D7D7C9E5EFF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90" name="角丸四角形 21">
                <a:extLst>
                  <a:ext uri="{FF2B5EF4-FFF2-40B4-BE49-F238E27FC236}">
                    <a16:creationId xmlns:a16="http://schemas.microsoft.com/office/drawing/2014/main" id="{58EFD989-1493-485D-9FED-BA2FCE16B4EA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Schemas</a:t>
                </a:r>
              </a:p>
            </p:txBody>
          </p:sp>
          <p:sp>
            <p:nvSpPr>
              <p:cNvPr id="91" name="角丸四角形 21">
                <a:extLst>
                  <a:ext uri="{FF2B5EF4-FFF2-40B4-BE49-F238E27FC236}">
                    <a16:creationId xmlns:a16="http://schemas.microsoft.com/office/drawing/2014/main" id="{A98E7061-185B-4C63-83C5-254468572D27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92" name="Group 41">
                <a:extLst>
                  <a:ext uri="{FF2B5EF4-FFF2-40B4-BE49-F238E27FC236}">
                    <a16:creationId xmlns:a16="http://schemas.microsoft.com/office/drawing/2014/main" id="{CAC1FBF0-56F4-4ED1-B537-939CAD4BA8E5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93" name="Freeform 42">
                  <a:extLst>
                    <a:ext uri="{FF2B5EF4-FFF2-40B4-BE49-F238E27FC236}">
                      <a16:creationId xmlns:a16="http://schemas.microsoft.com/office/drawing/2014/main" id="{3F90C921-98FA-4459-9DC2-D6F0E8BE070B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94" name="Freeform 43">
                  <a:extLst>
                    <a:ext uri="{FF2B5EF4-FFF2-40B4-BE49-F238E27FC236}">
                      <a16:creationId xmlns:a16="http://schemas.microsoft.com/office/drawing/2014/main" id="{1A8BD247-79BE-4FBF-ACB1-9381BFDB5F09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113" name="Gerade Verbindung mit Pfeil 41">
              <a:extLst>
                <a:ext uri="{FF2B5EF4-FFF2-40B4-BE49-F238E27FC236}">
                  <a16:creationId xmlns:a16="http://schemas.microsoft.com/office/drawing/2014/main" id="{9AB922F3-6DCE-42FE-9CA9-78CE54E643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6659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16" name="角丸四角形 21">
              <a:extLst>
                <a:ext uri="{FF2B5EF4-FFF2-40B4-BE49-F238E27FC236}">
                  <a16:creationId xmlns:a16="http://schemas.microsoft.com/office/drawing/2014/main" id="{74E29918-23A0-47D0-8E70-19F03FE3B31B}"/>
                </a:ext>
              </a:extLst>
            </p:cNvPr>
            <p:cNvSpPr/>
            <p:nvPr/>
          </p:nvSpPr>
          <p:spPr bwMode="auto">
            <a:xfrm>
              <a:off x="1569021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50536A90-7538-4EA2-828C-362207D77D40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D20670F-24BB-4C8B-87B9-5774810C03BE}"/>
              </a:ext>
            </a:extLst>
          </p:cNvPr>
          <p:cNvGrpSpPr/>
          <p:nvPr/>
        </p:nvGrpSpPr>
        <p:grpSpPr>
          <a:xfrm>
            <a:off x="714901" y="873000"/>
            <a:ext cx="10762198" cy="5112000"/>
            <a:chOff x="723527" y="873000"/>
            <a:chExt cx="10762198" cy="5112000"/>
          </a:xfrm>
        </p:grpSpPr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E7560718-475F-4C29-BCD1-821AF7C4DADA}"/>
                </a:ext>
              </a:extLst>
            </p:cNvPr>
            <p:cNvSpPr/>
            <p:nvPr/>
          </p:nvSpPr>
          <p:spPr bwMode="auto">
            <a:xfrm>
              <a:off x="4703729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08" name="Abgerundetes Rechteck 31">
              <a:extLst>
                <a:ext uri="{FF2B5EF4-FFF2-40B4-BE49-F238E27FC236}">
                  <a16:creationId xmlns:a16="http://schemas.microsoft.com/office/drawing/2014/main" id="{A919148B-5FEE-4254-B1F2-EE3CA8FB732F}"/>
                </a:ext>
              </a:extLst>
            </p:cNvPr>
            <p:cNvSpPr/>
            <p:nvPr/>
          </p:nvSpPr>
          <p:spPr>
            <a:xfrm>
              <a:off x="4847745" y="2732200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WoT Runtime</a:t>
              </a:r>
            </a:p>
          </p:txBody>
        </p:sp>
        <p:sp>
          <p:nvSpPr>
            <p:cNvPr id="127" name="角丸四角形 6">
              <a:extLst>
                <a:ext uri="{FF2B5EF4-FFF2-40B4-BE49-F238E27FC236}">
                  <a16:creationId xmlns:a16="http://schemas.microsoft.com/office/drawing/2014/main" id="{AD887234-2B44-4184-84A9-0E3751AA7F9D}"/>
                </a:ext>
              </a:extLst>
            </p:cNvPr>
            <p:cNvSpPr/>
            <p:nvPr/>
          </p:nvSpPr>
          <p:spPr bwMode="auto">
            <a:xfrm>
              <a:off x="9190688" y="3858034"/>
              <a:ext cx="337577" cy="387424"/>
            </a:xfrm>
            <a:prstGeom prst="roundRect">
              <a:avLst>
                <a:gd name="adj" fmla="val 27876"/>
              </a:avLst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57ACFEB0-3E0C-494F-AD8A-01013A8FE999}"/>
                </a:ext>
              </a:extLst>
            </p:cNvPr>
            <p:cNvSpPr/>
            <p:nvPr/>
          </p:nvSpPr>
          <p:spPr bwMode="auto">
            <a:xfrm>
              <a:off x="4847745" y="1396167"/>
              <a:ext cx="4824536" cy="1188000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  <a:b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 preferred language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AE1954CE-76DE-4C53-B9DC-F92A8641C00F}"/>
                </a:ext>
              </a:extLst>
            </p:cNvPr>
            <p:cNvSpPr/>
            <p:nvPr/>
          </p:nvSpPr>
          <p:spPr bwMode="auto">
            <a:xfrm>
              <a:off x="4992013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D9718043-96BB-4955-B728-47D007CF6CC9}"/>
                </a:ext>
              </a:extLst>
            </p:cNvPr>
            <p:cNvSpPr/>
            <p:nvPr/>
          </p:nvSpPr>
          <p:spPr bwMode="auto">
            <a:xfrm>
              <a:off x="4992011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133" name="Down Arrow 40">
              <a:extLst>
                <a:ext uri="{FF2B5EF4-FFF2-40B4-BE49-F238E27FC236}">
                  <a16:creationId xmlns:a16="http://schemas.microsoft.com/office/drawing/2014/main" id="{465B0D75-B574-4553-882A-794E16CE713B}"/>
                </a:ext>
              </a:extLst>
            </p:cNvPr>
            <p:cNvSpPr/>
            <p:nvPr/>
          </p:nvSpPr>
          <p:spPr>
            <a:xfrm rot="5400000">
              <a:off x="4291716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4" name="角丸四角形 21">
              <a:extLst>
                <a:ext uri="{FF2B5EF4-FFF2-40B4-BE49-F238E27FC236}">
                  <a16:creationId xmlns:a16="http://schemas.microsoft.com/office/drawing/2014/main" id="{325DC88B-D7F3-4DE9-A0DA-0571192D724D}"/>
                </a:ext>
              </a:extLst>
            </p:cNvPr>
            <p:cNvSpPr/>
            <p:nvPr/>
          </p:nvSpPr>
          <p:spPr bwMode="auto">
            <a:xfrm>
              <a:off x="4829471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5" name="角丸四角形 21">
              <a:extLst>
                <a:ext uri="{FF2B5EF4-FFF2-40B4-BE49-F238E27FC236}">
                  <a16:creationId xmlns:a16="http://schemas.microsoft.com/office/drawing/2014/main" id="{7AB53E06-DE03-4EB1-A2BD-17B3C2B96E40}"/>
                </a:ext>
              </a:extLst>
            </p:cNvPr>
            <p:cNvSpPr/>
            <p:nvPr/>
          </p:nvSpPr>
          <p:spPr bwMode="auto">
            <a:xfrm>
              <a:off x="8501879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136" name="Group 57">
              <a:extLst>
                <a:ext uri="{FF2B5EF4-FFF2-40B4-BE49-F238E27FC236}">
                  <a16:creationId xmlns:a16="http://schemas.microsoft.com/office/drawing/2014/main" id="{BFD07AA8-A79A-460B-BD7E-6B15CC3DFF02}"/>
                </a:ext>
              </a:extLst>
            </p:cNvPr>
            <p:cNvGrpSpPr/>
            <p:nvPr/>
          </p:nvGrpSpPr>
          <p:grpSpPr>
            <a:xfrm>
              <a:off x="9684731" y="2224766"/>
              <a:ext cx="1800994" cy="3026672"/>
              <a:chOff x="8832922" y="1942635"/>
              <a:chExt cx="1800994" cy="3026672"/>
            </a:xfrm>
          </p:grpSpPr>
          <p:sp>
            <p:nvSpPr>
              <p:cNvPr id="137" name="Down Arrow 40">
                <a:extLst>
                  <a:ext uri="{FF2B5EF4-FFF2-40B4-BE49-F238E27FC236}">
                    <a16:creationId xmlns:a16="http://schemas.microsoft.com/office/drawing/2014/main" id="{7795D095-AFF3-4806-9C58-BA7172B1A99C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8" name="Down Arrow 40">
                <a:extLst>
                  <a:ext uri="{FF2B5EF4-FFF2-40B4-BE49-F238E27FC236}">
                    <a16:creationId xmlns:a16="http://schemas.microsoft.com/office/drawing/2014/main" id="{C93F374A-803B-4856-AA9B-34D1285060E9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9" name="TextBox 62">
                <a:extLst>
                  <a:ext uri="{FF2B5EF4-FFF2-40B4-BE49-F238E27FC236}">
                    <a16:creationId xmlns:a16="http://schemas.microsoft.com/office/drawing/2014/main" id="{F5E6431A-CE9C-46E2-95AC-2159BD97AB48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40" name="Group 64">
                <a:extLst>
                  <a:ext uri="{FF2B5EF4-FFF2-40B4-BE49-F238E27FC236}">
                    <a16:creationId xmlns:a16="http://schemas.microsoft.com/office/drawing/2014/main" id="{04A769AA-2467-4C2A-9181-AD2325C788A0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8" name="角丸四角形 21">
                  <a:extLst>
                    <a:ext uri="{FF2B5EF4-FFF2-40B4-BE49-F238E27FC236}">
                      <a16:creationId xmlns:a16="http://schemas.microsoft.com/office/drawing/2014/main" id="{3845D59A-E04D-49A7-B4F7-CE46E7D41455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9" name="Group 82">
                  <a:extLst>
                    <a:ext uri="{FF2B5EF4-FFF2-40B4-BE49-F238E27FC236}">
                      <a16:creationId xmlns:a16="http://schemas.microsoft.com/office/drawing/2014/main" id="{EB70500A-2E6B-48F0-91E5-57BEEE8292D0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50" name="Isosceles Triangle 29">
                    <a:extLst>
                      <a:ext uri="{FF2B5EF4-FFF2-40B4-BE49-F238E27FC236}">
                        <a16:creationId xmlns:a16="http://schemas.microsoft.com/office/drawing/2014/main" id="{5519915A-B014-4EC6-A401-889249926EF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0">
                    <a:extLst>
                      <a:ext uri="{FF2B5EF4-FFF2-40B4-BE49-F238E27FC236}">
                        <a16:creationId xmlns:a16="http://schemas.microsoft.com/office/drawing/2014/main" id="{F9DC37F7-1438-414E-B660-6044A4C4FBAD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2" name="Oval 31">
                    <a:extLst>
                      <a:ext uri="{FF2B5EF4-FFF2-40B4-BE49-F238E27FC236}">
                        <a16:creationId xmlns:a16="http://schemas.microsoft.com/office/drawing/2014/main" id="{4560AEF1-782E-4F9F-84E0-5393B359C46F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3" name="Oval 32">
                    <a:extLst>
                      <a:ext uri="{FF2B5EF4-FFF2-40B4-BE49-F238E27FC236}">
                        <a16:creationId xmlns:a16="http://schemas.microsoft.com/office/drawing/2014/main" id="{C822D0C2-C125-4D23-8459-A4D811401AB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41" name="Group 68">
                <a:extLst>
                  <a:ext uri="{FF2B5EF4-FFF2-40B4-BE49-F238E27FC236}">
                    <a16:creationId xmlns:a16="http://schemas.microsoft.com/office/drawing/2014/main" id="{B06A5C66-10C1-42E8-B77B-AB0315ADFFFD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2" name="角丸四角形 21">
                  <a:extLst>
                    <a:ext uri="{FF2B5EF4-FFF2-40B4-BE49-F238E27FC236}">
                      <a16:creationId xmlns:a16="http://schemas.microsoft.com/office/drawing/2014/main" id="{ECDBD8B2-086F-4742-A85F-79A84E16D2D0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3" name="Group 70">
                  <a:extLst>
                    <a:ext uri="{FF2B5EF4-FFF2-40B4-BE49-F238E27FC236}">
                      <a16:creationId xmlns:a16="http://schemas.microsoft.com/office/drawing/2014/main" id="{96A6EECA-D2AA-4E7C-875D-2A3D30B7EED5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4" name="Isosceles Triangle 29">
                    <a:extLst>
                      <a:ext uri="{FF2B5EF4-FFF2-40B4-BE49-F238E27FC236}">
                        <a16:creationId xmlns:a16="http://schemas.microsoft.com/office/drawing/2014/main" id="{43C8F4F0-F3B2-457A-94EE-DD655078CF54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0">
                    <a:extLst>
                      <a:ext uri="{FF2B5EF4-FFF2-40B4-BE49-F238E27FC236}">
                        <a16:creationId xmlns:a16="http://schemas.microsoft.com/office/drawing/2014/main" id="{B8BF986C-8D70-4120-B994-6F0D19DBEE18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6" name="Oval 31">
                    <a:extLst>
                      <a:ext uri="{FF2B5EF4-FFF2-40B4-BE49-F238E27FC236}">
                        <a16:creationId xmlns:a16="http://schemas.microsoft.com/office/drawing/2014/main" id="{C9F87C5B-0529-482F-BD55-559CCB828673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7" name="Oval 32">
                    <a:extLst>
                      <a:ext uri="{FF2B5EF4-FFF2-40B4-BE49-F238E27FC236}">
                        <a16:creationId xmlns:a16="http://schemas.microsoft.com/office/drawing/2014/main" id="{01264383-3D4E-478D-AA4B-5AB2A60C343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grpSp>
          <p:nvGrpSpPr>
            <p:cNvPr id="48" name="Group 5">
              <a:extLst>
                <a:ext uri="{FF2B5EF4-FFF2-40B4-BE49-F238E27FC236}">
                  <a16:creationId xmlns:a16="http://schemas.microsoft.com/office/drawing/2014/main" id="{ADBAD346-8F21-4CDE-9B26-09E96BE274DB}"/>
                </a:ext>
              </a:extLst>
            </p:cNvPr>
            <p:cNvGrpSpPr/>
            <p:nvPr/>
          </p:nvGrpSpPr>
          <p:grpSpPr>
            <a:xfrm>
              <a:off x="1060664" y="1497923"/>
              <a:ext cx="413417" cy="426971"/>
              <a:chOff x="1789088" y="2720452"/>
              <a:chExt cx="413417" cy="426971"/>
            </a:xfrm>
          </p:grpSpPr>
          <p:sp>
            <p:nvSpPr>
              <p:cNvPr id="49" name="Isosceles Triangle 29">
                <a:extLst>
                  <a:ext uri="{FF2B5EF4-FFF2-40B4-BE49-F238E27FC236}">
                    <a16:creationId xmlns:a16="http://schemas.microsoft.com/office/drawing/2014/main" id="{1279F92D-0FD8-45A3-A32C-72C43227EF6E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0" name="Oval 30">
                <a:extLst>
                  <a:ext uri="{FF2B5EF4-FFF2-40B4-BE49-F238E27FC236}">
                    <a16:creationId xmlns:a16="http://schemas.microsoft.com/office/drawing/2014/main" id="{8C1B6840-FE7F-4186-AEED-D5033D5F143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1" name="Oval 31">
                <a:extLst>
                  <a:ext uri="{FF2B5EF4-FFF2-40B4-BE49-F238E27FC236}">
                    <a16:creationId xmlns:a16="http://schemas.microsoft.com/office/drawing/2014/main" id="{3F8222A5-F148-418E-977F-DCE49733EEB2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2" name="Oval 32">
                <a:extLst>
                  <a:ext uri="{FF2B5EF4-FFF2-40B4-BE49-F238E27FC236}">
                    <a16:creationId xmlns:a16="http://schemas.microsoft.com/office/drawing/2014/main" id="{E2D12A60-C049-4C29-90E4-CC71E48AF4EB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3" name="TextBox 81">
              <a:extLst>
                <a:ext uri="{FF2B5EF4-FFF2-40B4-BE49-F238E27FC236}">
                  <a16:creationId xmlns:a16="http://schemas.microsoft.com/office/drawing/2014/main" id="{66BCDB9C-C56C-407C-A0D8-E638989A072B}"/>
                </a:ext>
              </a:extLst>
            </p:cNvPr>
            <p:cNvSpPr txBox="1"/>
            <p:nvPr/>
          </p:nvSpPr>
          <p:spPr>
            <a:xfrm>
              <a:off x="1972173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B1E16D72-EE80-4DC5-B04E-0C95F6E7B9AA}"/>
                </a:ext>
              </a:extLst>
            </p:cNvPr>
            <p:cNvGrpSpPr/>
            <p:nvPr/>
          </p:nvGrpSpPr>
          <p:grpSpPr>
            <a:xfrm>
              <a:off x="723527" y="1398131"/>
              <a:ext cx="3616687" cy="2866271"/>
              <a:chOff x="770085" y="5947046"/>
              <a:chExt cx="3616687" cy="2866271"/>
            </a:xfrm>
          </p:grpSpPr>
          <p:sp>
            <p:nvSpPr>
              <p:cNvPr id="55" name="角丸四角形 21">
                <a:extLst>
                  <a:ext uri="{FF2B5EF4-FFF2-40B4-BE49-F238E27FC236}">
                    <a16:creationId xmlns:a16="http://schemas.microsoft.com/office/drawing/2014/main" id="{058B426C-82C9-4EB1-834B-A6AC1D39D6D3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6" name="Group 29">
                <a:extLst>
                  <a:ext uri="{FF2B5EF4-FFF2-40B4-BE49-F238E27FC236}">
                    <a16:creationId xmlns:a16="http://schemas.microsoft.com/office/drawing/2014/main" id="{7DC9E4BE-6B71-4148-A484-7A9FE5581D5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65" name="Isosceles Triangle 29">
                  <a:extLst>
                    <a:ext uri="{FF2B5EF4-FFF2-40B4-BE49-F238E27FC236}">
                      <a16:creationId xmlns:a16="http://schemas.microsoft.com/office/drawing/2014/main" id="{01416971-8C24-46CF-B26F-8E0B473AFFC1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6" name="Oval 30">
                  <a:extLst>
                    <a:ext uri="{FF2B5EF4-FFF2-40B4-BE49-F238E27FC236}">
                      <a16:creationId xmlns:a16="http://schemas.microsoft.com/office/drawing/2014/main" id="{A980BA5D-F76B-4EC6-A774-56DDBFBDC893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7" name="Oval 31">
                  <a:extLst>
                    <a:ext uri="{FF2B5EF4-FFF2-40B4-BE49-F238E27FC236}">
                      <a16:creationId xmlns:a16="http://schemas.microsoft.com/office/drawing/2014/main" id="{90DBD8DE-5151-4D8D-A9AF-282C66B21225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8" name="Oval 32">
                  <a:extLst>
                    <a:ext uri="{FF2B5EF4-FFF2-40B4-BE49-F238E27FC236}">
                      <a16:creationId xmlns:a16="http://schemas.microsoft.com/office/drawing/2014/main" id="{A5DA4725-E586-4BD1-B090-6A87595CFE4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7" name="角丸四角形 21">
                <a:extLst>
                  <a:ext uri="{FF2B5EF4-FFF2-40B4-BE49-F238E27FC236}">
                    <a16:creationId xmlns:a16="http://schemas.microsoft.com/office/drawing/2014/main" id="{94D0FD01-9B83-470A-A7B3-6A6940C82569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Configuration</a:t>
                </a:r>
              </a:p>
            </p:txBody>
          </p:sp>
          <p:sp>
            <p:nvSpPr>
              <p:cNvPr id="58" name="角丸四角形 21">
                <a:extLst>
                  <a:ext uri="{FF2B5EF4-FFF2-40B4-BE49-F238E27FC236}">
                    <a16:creationId xmlns:a16="http://schemas.microsoft.com/office/drawing/2014/main" id="{A4397A01-69E5-4D43-8AE8-7A6B7540DD32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59" name="角丸四角形 21">
                <a:extLst>
                  <a:ext uri="{FF2B5EF4-FFF2-40B4-BE49-F238E27FC236}">
                    <a16:creationId xmlns:a16="http://schemas.microsoft.com/office/drawing/2014/main" id="{40F5686B-4449-48C4-BEB5-723C716C167B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60" name="角丸四角形 21">
                <a:extLst>
                  <a:ext uri="{FF2B5EF4-FFF2-40B4-BE49-F238E27FC236}">
                    <a16:creationId xmlns:a16="http://schemas.microsoft.com/office/drawing/2014/main" id="{6B7092C8-AD0F-469E-94AD-4165C24B1AC3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Schemas</a:t>
                </a:r>
              </a:p>
            </p:txBody>
          </p:sp>
          <p:sp>
            <p:nvSpPr>
              <p:cNvPr id="61" name="角丸四角形 21">
                <a:extLst>
                  <a:ext uri="{FF2B5EF4-FFF2-40B4-BE49-F238E27FC236}">
                    <a16:creationId xmlns:a16="http://schemas.microsoft.com/office/drawing/2014/main" id="{2B8519F0-4C13-4C42-A4CE-5369F4C373DB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62" name="Group 41">
                <a:extLst>
                  <a:ext uri="{FF2B5EF4-FFF2-40B4-BE49-F238E27FC236}">
                    <a16:creationId xmlns:a16="http://schemas.microsoft.com/office/drawing/2014/main" id="{0C00E79A-64E0-4D8A-A704-455FA63C578B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63" name="Freeform 42">
                  <a:extLst>
                    <a:ext uri="{FF2B5EF4-FFF2-40B4-BE49-F238E27FC236}">
                      <a16:creationId xmlns:a16="http://schemas.microsoft.com/office/drawing/2014/main" id="{00460287-9ACE-4EAB-B4EC-8538A456526E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4" name="Freeform 43">
                  <a:extLst>
                    <a:ext uri="{FF2B5EF4-FFF2-40B4-BE49-F238E27FC236}">
                      <a16:creationId xmlns:a16="http://schemas.microsoft.com/office/drawing/2014/main" id="{13EF8361-02A8-4E53-88A0-CE10E20487B0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69" name="Gerade Verbindung mit Pfeil 41">
              <a:extLst>
                <a:ext uri="{FF2B5EF4-FFF2-40B4-BE49-F238E27FC236}">
                  <a16:creationId xmlns:a16="http://schemas.microsoft.com/office/drawing/2014/main" id="{2BA355FC-7F91-444D-860D-DD38DB75E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24498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C150C1AD-EDD3-49A8-B687-7833642E6541}"/>
                </a:ext>
              </a:extLst>
            </p:cNvPr>
            <p:cNvSpPr/>
            <p:nvPr/>
          </p:nvSpPr>
          <p:spPr bwMode="auto">
            <a:xfrm>
              <a:off x="1656860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2FC00A72-1435-42D3-8F0E-60C25E73E660}"/>
                </a:ext>
              </a:extLst>
            </p:cNvPr>
            <p:cNvSpPr/>
            <p:nvPr/>
          </p:nvSpPr>
          <p:spPr bwMode="auto">
            <a:xfrm>
              <a:off x="4977585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E57709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A86DB8DE-B6B2-4758-8ACB-68A5198FCCC2}"/>
                </a:ext>
              </a:extLst>
            </p:cNvPr>
            <p:cNvSpPr/>
            <p:nvPr/>
          </p:nvSpPr>
          <p:spPr bwMode="auto">
            <a:xfrm>
              <a:off x="650609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id="{7D11B0FF-0E97-41B7-A956-238119574282}"/>
                </a:ext>
              </a:extLst>
            </p:cNvPr>
            <p:cNvSpPr/>
            <p:nvPr/>
          </p:nvSpPr>
          <p:spPr bwMode="auto">
            <a:xfrm>
              <a:off x="80345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solidFill>
                <a:srgbClr val="984807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B3A855E-9F01-4BD2-AF12-54DEF141E8E9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8DFFD202-7E7D-4861-93AF-457F84698E43}"/>
              </a:ext>
            </a:extLst>
          </p:cNvPr>
          <p:cNvGrpSpPr/>
          <p:nvPr/>
        </p:nvGrpSpPr>
        <p:grpSpPr>
          <a:xfrm>
            <a:off x="1035480" y="800248"/>
            <a:ext cx="10121040" cy="5257505"/>
            <a:chOff x="1053452" y="791177"/>
            <a:chExt cx="10121040" cy="5257505"/>
          </a:xfrm>
        </p:grpSpPr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168988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16692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16692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16692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596327" y="1122921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3452" y="791178"/>
              <a:ext cx="3616687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067131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171740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186409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47194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25043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29" name="Group 5">
              <a:extLst>
                <a:ext uri="{FF2B5EF4-FFF2-40B4-BE49-F238E27FC236}">
                  <a16:creationId xmlns:a16="http://schemas.microsoft.com/office/drawing/2014/main" id="{F2AE7CCD-597B-4029-958E-3C6B3CC04FDB}"/>
                </a:ext>
              </a:extLst>
            </p:cNvPr>
            <p:cNvGrpSpPr/>
            <p:nvPr/>
          </p:nvGrpSpPr>
          <p:grpSpPr>
            <a:xfrm>
              <a:off x="1393035" y="1864010"/>
              <a:ext cx="413417" cy="426971"/>
              <a:chOff x="1789088" y="2720452"/>
              <a:chExt cx="413417" cy="426971"/>
            </a:xfrm>
          </p:grpSpPr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B5198E59-5DE5-4F44-AAFF-E6891E70CE6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8" name="Oval 30">
                <a:extLst>
                  <a:ext uri="{FF2B5EF4-FFF2-40B4-BE49-F238E27FC236}">
                    <a16:creationId xmlns:a16="http://schemas.microsoft.com/office/drawing/2014/main" id="{47A56F49-33E2-4220-B72C-F8BE17388759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9" name="Oval 31">
                <a:extLst>
                  <a:ext uri="{FF2B5EF4-FFF2-40B4-BE49-F238E27FC236}">
                    <a16:creationId xmlns:a16="http://schemas.microsoft.com/office/drawing/2014/main" id="{66D962DB-91B8-4E4E-A850-E36E433E25B0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0" name="Oval 32">
                <a:extLst>
                  <a:ext uri="{FF2B5EF4-FFF2-40B4-BE49-F238E27FC236}">
                    <a16:creationId xmlns:a16="http://schemas.microsoft.com/office/drawing/2014/main" id="{71E196F6-72E7-43E2-BBD2-CE7D8AFC5FFC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2" name="角丸四角形 21">
              <a:extLst>
                <a:ext uri="{FF2B5EF4-FFF2-40B4-BE49-F238E27FC236}">
                  <a16:creationId xmlns:a16="http://schemas.microsoft.com/office/drawing/2014/main" id="{933CBD39-0B13-4C20-A537-C434192C3022}"/>
                </a:ext>
              </a:extLst>
            </p:cNvPr>
            <p:cNvSpPr/>
            <p:nvPr/>
          </p:nvSpPr>
          <p:spPr bwMode="auto">
            <a:xfrm>
              <a:off x="1055898" y="1764218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3" name="Group 29">
              <a:extLst>
                <a:ext uri="{FF2B5EF4-FFF2-40B4-BE49-F238E27FC236}">
                  <a16:creationId xmlns:a16="http://schemas.microsoft.com/office/drawing/2014/main" id="{BAEB9F3C-9031-4CEA-80AB-419F1C54AB28}"/>
                </a:ext>
              </a:extLst>
            </p:cNvPr>
            <p:cNvGrpSpPr/>
            <p:nvPr/>
          </p:nvGrpSpPr>
          <p:grpSpPr>
            <a:xfrm>
              <a:off x="1218609" y="1887542"/>
              <a:ext cx="413417" cy="426971"/>
              <a:chOff x="1789088" y="2720452"/>
              <a:chExt cx="413417" cy="426971"/>
            </a:xfrm>
          </p:grpSpPr>
          <p:sp>
            <p:nvSpPr>
              <p:cNvPr id="52" name="Isosceles Triangle 29">
                <a:extLst>
                  <a:ext uri="{FF2B5EF4-FFF2-40B4-BE49-F238E27FC236}">
                    <a16:creationId xmlns:a16="http://schemas.microsoft.com/office/drawing/2014/main" id="{EDA37779-DB76-440B-838A-8EED62692A1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Oval 30">
                <a:extLst>
                  <a:ext uri="{FF2B5EF4-FFF2-40B4-BE49-F238E27FC236}">
                    <a16:creationId xmlns:a16="http://schemas.microsoft.com/office/drawing/2014/main" id="{5536326C-49D2-4E12-B161-96CE4EBD9DD1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4" name="Oval 31">
                <a:extLst>
                  <a:ext uri="{FF2B5EF4-FFF2-40B4-BE49-F238E27FC236}">
                    <a16:creationId xmlns:a16="http://schemas.microsoft.com/office/drawing/2014/main" id="{D48E21E9-B6F9-4C5F-83C4-3E121EA7EA6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5" name="Oval 32">
                <a:extLst>
                  <a:ext uri="{FF2B5EF4-FFF2-40B4-BE49-F238E27FC236}">
                    <a16:creationId xmlns:a16="http://schemas.microsoft.com/office/drawing/2014/main" id="{5295253C-2CAA-482B-A3A0-5CFE627F0FB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8570AC0F-7541-414B-9C1D-D89CDA2A961C}"/>
                </a:ext>
              </a:extLst>
            </p:cNvPr>
            <p:cNvSpPr/>
            <p:nvPr/>
          </p:nvSpPr>
          <p:spPr bwMode="auto">
            <a:xfrm>
              <a:off x="1191518" y="3641573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264D9F16-A43C-4186-98F7-4B349AE4A252}"/>
                </a:ext>
              </a:extLst>
            </p:cNvPr>
            <p:cNvSpPr/>
            <p:nvPr/>
          </p:nvSpPr>
          <p:spPr bwMode="auto">
            <a:xfrm>
              <a:off x="1192347" y="280553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4EEB2B9B-667E-4AB9-9CAE-3ED6384F5AC9}"/>
                </a:ext>
              </a:extLst>
            </p:cNvPr>
            <p:cNvSpPr/>
            <p:nvPr/>
          </p:nvSpPr>
          <p:spPr bwMode="auto">
            <a:xfrm>
              <a:off x="1195058" y="2393183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7646B9EB-017C-42E7-8C00-D0EC69D12C4F}"/>
                </a:ext>
              </a:extLst>
            </p:cNvPr>
            <p:cNvSpPr/>
            <p:nvPr/>
          </p:nvSpPr>
          <p:spPr bwMode="auto">
            <a:xfrm>
              <a:off x="1185650" y="3211386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1FAF349C-9273-472F-9457-ACB7BFC4753B}"/>
                </a:ext>
              </a:extLst>
            </p:cNvPr>
            <p:cNvSpPr/>
            <p:nvPr/>
          </p:nvSpPr>
          <p:spPr bwMode="auto">
            <a:xfrm>
              <a:off x="1195933" y="4071318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FB38A13D-F5E7-444B-AD71-B9A35FED45B2}"/>
                </a:ext>
              </a:extLst>
            </p:cNvPr>
            <p:cNvSpPr/>
            <p:nvPr/>
          </p:nvSpPr>
          <p:spPr>
            <a:xfrm>
              <a:off x="4095981" y="4055932"/>
              <a:ext cx="576603" cy="574557"/>
            </a:xfrm>
            <a:custGeom>
              <a:avLst/>
              <a:gdLst>
                <a:gd name="connsiteX0" fmla="*/ 0 w 581890"/>
                <a:gd name="connsiteY0" fmla="*/ 589226 h 589226"/>
                <a:gd name="connsiteX1" fmla="*/ 581890 w 581890"/>
                <a:gd name="connsiteY1" fmla="*/ 589226 h 589226"/>
                <a:gd name="connsiteX2" fmla="*/ 581890 w 581890"/>
                <a:gd name="connsiteY2" fmla="*/ 0 h 589226"/>
                <a:gd name="connsiteX3" fmla="*/ 0 w 581890"/>
                <a:gd name="connsiteY3" fmla="*/ 589226 h 589226"/>
                <a:gd name="connsiteX0" fmla="*/ 0 w 581890"/>
                <a:gd name="connsiteY0" fmla="*/ 554997 h 554997"/>
                <a:gd name="connsiteX1" fmla="*/ 581890 w 581890"/>
                <a:gd name="connsiteY1" fmla="*/ 554997 h 554997"/>
                <a:gd name="connsiteX2" fmla="*/ 581890 w 581890"/>
                <a:gd name="connsiteY2" fmla="*/ 0 h 554997"/>
                <a:gd name="connsiteX3" fmla="*/ 0 w 581890"/>
                <a:gd name="connsiteY3" fmla="*/ 554997 h 554997"/>
                <a:gd name="connsiteX0" fmla="*/ 0 w 581890"/>
                <a:gd name="connsiteY0" fmla="*/ 574557 h 574557"/>
                <a:gd name="connsiteX1" fmla="*/ 581890 w 581890"/>
                <a:gd name="connsiteY1" fmla="*/ 574557 h 574557"/>
                <a:gd name="connsiteX2" fmla="*/ 579412 w 581890"/>
                <a:gd name="connsiteY2" fmla="*/ 0 h 574557"/>
                <a:gd name="connsiteX3" fmla="*/ 0 w 581890"/>
                <a:gd name="connsiteY3" fmla="*/ 574557 h 574557"/>
                <a:gd name="connsiteX0" fmla="*/ 0 w 584368"/>
                <a:gd name="connsiteY0" fmla="*/ 574557 h 574557"/>
                <a:gd name="connsiteX1" fmla="*/ 584368 w 584368"/>
                <a:gd name="connsiteY1" fmla="*/ 574557 h 574557"/>
                <a:gd name="connsiteX2" fmla="*/ 581890 w 584368"/>
                <a:gd name="connsiteY2" fmla="*/ 0 h 574557"/>
                <a:gd name="connsiteX3" fmla="*/ 0 w 584368"/>
                <a:gd name="connsiteY3" fmla="*/ 574557 h 5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4368" h="574557">
                  <a:moveTo>
                    <a:pt x="0" y="574557"/>
                  </a:moveTo>
                  <a:lnTo>
                    <a:pt x="584368" y="574557"/>
                  </a:lnTo>
                  <a:lnTo>
                    <a:pt x="581890" y="0"/>
                  </a:lnTo>
                  <a:lnTo>
                    <a:pt x="0" y="574557"/>
                  </a:lnTo>
                  <a:close/>
                </a:path>
              </a:pathLst>
            </a:cu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56" name="Gerade Verbindung mit Pfeil 41">
              <a:extLst>
                <a:ext uri="{FF2B5EF4-FFF2-40B4-BE49-F238E27FC236}">
                  <a16:creationId xmlns:a16="http://schemas.microsoft.com/office/drawing/2014/main" id="{D7CBF3C3-4386-40F9-B902-290C19F12D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69" y="442305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BC2F92B8-E211-4847-A97E-5B5BD3908718}"/>
                </a:ext>
              </a:extLst>
            </p:cNvPr>
            <p:cNvSpPr/>
            <p:nvPr/>
          </p:nvSpPr>
          <p:spPr bwMode="auto">
            <a:xfrm>
              <a:off x="1989231" y="486096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473565" y="3467267"/>
              <a:ext cx="439632" cy="290397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2CCF5F6E-5C83-45C6-81C4-51FC225878A2}"/>
                </a:ext>
              </a:extLst>
            </p:cNvPr>
            <p:cNvSpPr/>
            <p:nvPr/>
          </p:nvSpPr>
          <p:spPr>
            <a:xfrm>
              <a:off x="4096258" y="4054227"/>
              <a:ext cx="573881" cy="576262"/>
            </a:xfrm>
            <a:custGeom>
              <a:avLst/>
              <a:gdLst>
                <a:gd name="connsiteX0" fmla="*/ 0 w 571500"/>
                <a:gd name="connsiteY0" fmla="*/ 576262 h 576262"/>
                <a:gd name="connsiteX1" fmla="*/ 85725 w 571500"/>
                <a:gd name="connsiteY1" fmla="*/ 138112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1500"/>
                <a:gd name="connsiteY0" fmla="*/ 576262 h 576262"/>
                <a:gd name="connsiteX1" fmla="*/ 102394 w 571500"/>
                <a:gd name="connsiteY1" fmla="*/ 116681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3881"/>
                <a:gd name="connsiteY0" fmla="*/ 576262 h 576262"/>
                <a:gd name="connsiteX1" fmla="*/ 104775 w 573881"/>
                <a:gd name="connsiteY1" fmla="*/ 116681 h 576262"/>
                <a:gd name="connsiteX2" fmla="*/ 573881 w 573881"/>
                <a:gd name="connsiteY2" fmla="*/ 0 h 576262"/>
                <a:gd name="connsiteX3" fmla="*/ 0 w 573881"/>
                <a:gd name="connsiteY3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881" h="576262">
                  <a:moveTo>
                    <a:pt x="0" y="576262"/>
                  </a:moveTo>
                  <a:lnTo>
                    <a:pt x="104775" y="116681"/>
                  </a:lnTo>
                  <a:lnTo>
                    <a:pt x="573881" y="0"/>
                  </a:lnTo>
                  <a:lnTo>
                    <a:pt x="0" y="576262"/>
                  </a:lnTo>
                  <a:close/>
                </a:path>
              </a:pathLst>
            </a:custGeom>
            <a:solidFill>
              <a:srgbClr val="BD6008"/>
            </a:solidFill>
            <a:ln w="762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497</TotalTime>
  <Words>140</Words>
  <Application>Microsoft Office PowerPoint</Application>
  <PresentationFormat>ワイド画面</PresentationFormat>
  <Paragraphs>68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Noto Sans</vt:lpstr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22</cp:revision>
  <dcterms:created xsi:type="dcterms:W3CDTF">2019-04-21T23:49:17Z</dcterms:created>
  <dcterms:modified xsi:type="dcterms:W3CDTF">2019-05-07T09:56:05Z</dcterms:modified>
</cp:coreProperties>
</file>

<file path=docProps/thumbnail.jpeg>
</file>